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udio/unknown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x-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4" r:id="rId2"/>
    <p:sldId id="275" r:id="rId3"/>
    <p:sldId id="259" r:id="rId4"/>
    <p:sldId id="260" r:id="rId5"/>
    <p:sldId id="270" r:id="rId6"/>
    <p:sldId id="261" r:id="rId7"/>
    <p:sldId id="262" r:id="rId8"/>
    <p:sldId id="268" r:id="rId9"/>
    <p:sldId id="272" r:id="rId10"/>
    <p:sldId id="273" r:id="rId11"/>
    <p:sldId id="269" r:id="rId12"/>
    <p:sldId id="264" r:id="rId13"/>
    <p:sldId id="263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279" autoAdjust="0"/>
    <p:restoredTop sz="94660"/>
  </p:normalViewPr>
  <p:slideViewPr>
    <p:cSldViewPr>
      <p:cViewPr>
        <p:scale>
          <a:sx n="72" d="100"/>
          <a:sy n="72" d="100"/>
        </p:scale>
        <p:origin x="-110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3AD6F-E721-4605-A37F-F5404557896C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40F21-851A-4E50-9868-70E2D3D05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40F21-851A-4E50-9868-70E2D3D050E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1.wav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" y="-604911"/>
            <a:ext cx="8382002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39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39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cropped-concrete3d-copy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228" y="174171"/>
            <a:ext cx="7848600" cy="19013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72200" y="2362200"/>
            <a:ext cx="2819400" cy="6096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Lesson 2 of 2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64274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6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67291668"/>
              </p:ext>
            </p:extLst>
          </p:nvPr>
        </p:nvGraphicFramePr>
        <p:xfrm>
          <a:off x="0" y="0"/>
          <a:ext cx="9225278" cy="49682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38200"/>
                <a:gridCol w="980118"/>
                <a:gridCol w="1153482"/>
                <a:gridCol w="914400"/>
                <a:gridCol w="1752600"/>
                <a:gridCol w="3586478"/>
              </a:tblGrid>
              <a:tr h="51816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ক্রমিক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মূল বেতন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চিকি: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বাড়িভাড়া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BD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মোট বেতন  ভাতা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A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B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C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D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E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আমিনা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৭০০০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৫০০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B1*10%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=sum(B1:D1)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০২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প্রেমা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১০০০০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৫০০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০৩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সজল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১৫০০০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৫০০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০৪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কালু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২০০০০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৫০০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০৫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ধলু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২৫০০০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৫০০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০৬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শিফা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৮০০০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৫০০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০৭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সবুজ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১১০০০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৫০০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Left-Up Arrow 2"/>
          <p:cNvSpPr/>
          <p:nvPr/>
        </p:nvSpPr>
        <p:spPr>
          <a:xfrm rot="16200000">
            <a:off x="7192873" y="1386554"/>
            <a:ext cx="381000" cy="441146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-Up Arrow 4"/>
          <p:cNvSpPr/>
          <p:nvPr/>
        </p:nvSpPr>
        <p:spPr>
          <a:xfrm rot="16200000">
            <a:off x="4983073" y="1386554"/>
            <a:ext cx="381000" cy="441146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33600" y="5410200"/>
            <a:ext cx="3733800" cy="11079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বেতন শীট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96101801"/>
              </p:ext>
            </p:extLst>
          </p:nvPr>
        </p:nvGraphicFramePr>
        <p:xfrm>
          <a:off x="1295400" y="1219200"/>
          <a:ext cx="6705600" cy="4404146"/>
        </p:xfrm>
        <a:graphic>
          <a:graphicData uri="http://schemas.openxmlformats.org/presentationml/2006/ole">
            <p:oleObj spid="_x0000_s1067" name="Worksheet" r:id="rId3" imgW="6105591" imgH="4010133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7286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95600" y="112644"/>
            <a:ext cx="3810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189382"/>
            <a:ext cx="4572000" cy="35714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1186068"/>
            <a:ext cx="3454400" cy="3574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51816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যোগের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ধারনা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51816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বিয়োগের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863223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স্প্রেডশিডের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করঃ৫০০,৭০০,৪০০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7800" y="6019800"/>
            <a:ext cx="2743200" cy="305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৭০০থেকে ৫০০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174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8-Point Star 2"/>
          <p:cNvSpPr/>
          <p:nvPr/>
        </p:nvSpPr>
        <p:spPr>
          <a:xfrm>
            <a:off x="2667000" y="251791"/>
            <a:ext cx="4572000" cy="10668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392" y="1524000"/>
            <a:ext cx="4726608" cy="3544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1547190"/>
            <a:ext cx="3860800" cy="35217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5194012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গুণের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ধারনা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4183" y="5194012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5655677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দৈর্ঘ্য,প্রস্থ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ওউচ্চতা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৬০,৫০ ও ৪০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0283" y="577192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মাসিক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আয়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৩৬০০০</a:t>
            </a:r>
            <a:r>
              <a:rPr lang="en-US" sz="2000" dirty="0" smtClean="0"/>
              <a:t> </a:t>
            </a:r>
            <a:r>
              <a:rPr lang="en-US" sz="2000" dirty="0" err="1" smtClean="0"/>
              <a:t>টাকা</a:t>
            </a:r>
            <a:r>
              <a:rPr lang="en-US" sz="2000" dirty="0" smtClean="0"/>
              <a:t> </a:t>
            </a:r>
            <a:r>
              <a:rPr lang="en-US" sz="2000" dirty="0" err="1" smtClean="0"/>
              <a:t>হলে</a:t>
            </a:r>
            <a:r>
              <a:rPr lang="en-US" sz="2000" dirty="0" smtClean="0"/>
              <a:t> </a:t>
            </a:r>
            <a:r>
              <a:rPr lang="en-US" sz="2000" dirty="0" err="1" smtClean="0"/>
              <a:t>দৈনিক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আয়</a:t>
            </a:r>
            <a:r>
              <a:rPr lang="en-US" sz="2000" dirty="0" smtClean="0"/>
              <a:t> </a:t>
            </a:r>
            <a:r>
              <a:rPr lang="en-US" sz="2000" dirty="0" err="1" smtClean="0"/>
              <a:t>কত</a:t>
            </a:r>
            <a:r>
              <a:rPr lang="en-US" sz="2000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363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-Point Star 1"/>
          <p:cNvSpPr/>
          <p:nvPr/>
        </p:nvSpPr>
        <p:spPr>
          <a:xfrm>
            <a:off x="2286000" y="609600"/>
            <a:ext cx="3810000" cy="990600"/>
          </a:xfrm>
          <a:prstGeom prst="star1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1143000" y="1828800"/>
            <a:ext cx="7467600" cy="3810000"/>
          </a:xfrm>
          <a:prstGeom prst="bevel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টাইটেলবার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২।স্প্রেডশিট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৩।ওয়ার্কশিট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যোগ,বিয়োগ,গুণ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সূত্রগুলোর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৪।ক্যালকুলেটরের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স্প্রেডশিটে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সুবিধাজনক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684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1905000" y="5486400"/>
            <a:ext cx="5334000" cy="99060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স্পেডশিটের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haan-khayeth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8458200" cy="480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3810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075972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2514600"/>
            <a:ext cx="6172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54" y="133350"/>
            <a:ext cx="2943225" cy="2381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1"/>
            <a:ext cx="2943225" cy="2381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42553" y="2531223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9689" y="2521225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2521225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9800" y="2531223"/>
            <a:ext cx="4005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29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644"/>
            <a:ext cx="9143999" cy="6826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2057400"/>
            <a:ext cx="6705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345" y="26826"/>
            <a:ext cx="2943225" cy="2381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7182" y="26826"/>
            <a:ext cx="29432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150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743200" y="526774"/>
            <a:ext cx="3581400" cy="1066800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1524000" y="1863587"/>
            <a:ext cx="5562600" cy="4038600"/>
          </a:xfrm>
          <a:prstGeom prst="flowChartPunchedTap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সংখ্যাঃ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৯০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8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1" y="0"/>
            <a:ext cx="8856620" cy="5867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6062868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স্প্রেডশিট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286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85800"/>
            <a:ext cx="8686800" cy="579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নিকাশ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64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3086100" y="762000"/>
            <a:ext cx="2590800" cy="685800"/>
          </a:xfrm>
          <a:prstGeom prst="flowChartTerminator">
            <a:avLst/>
          </a:prstGeom>
          <a:solidFill>
            <a:schemeClr val="bg2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981200"/>
            <a:ext cx="7772400" cy="381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–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১।স্পেডশিট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সংজ্ঞায়িত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২।স্প্রেডশিটের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৩।স্প্রেডশি্ট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হিসাব-নিকাশ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611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6518989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স্প্রেডশি্টের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অংশ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Decision 7"/>
          <p:cNvSpPr/>
          <p:nvPr/>
        </p:nvSpPr>
        <p:spPr>
          <a:xfrm>
            <a:off x="2667000" y="0"/>
            <a:ext cx="3962400" cy="838200"/>
          </a:xfrm>
          <a:prstGeom prst="flowChartDecisi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83291"/>
            <a:ext cx="9144000" cy="52413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626" y="848139"/>
            <a:ext cx="9144000" cy="557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112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991600" cy="25545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নাও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যোগঃAuto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sum     Enter/=sum(A2:D2)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বিয়োগঃ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=A2-B2        Enter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গুনঃ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=A2*B2           Enter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ভাগঃA2/B2              Enter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215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Sanjit\Text\picture2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229</Words>
  <Application>Microsoft Office PowerPoint</Application>
  <PresentationFormat>On-screen Show (4:3)</PresentationFormat>
  <Paragraphs>87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Alirgaon</dc:creator>
  <cp:lastModifiedBy>MOSHA</cp:lastModifiedBy>
  <cp:revision>104</cp:revision>
  <dcterms:created xsi:type="dcterms:W3CDTF">2006-08-16T00:00:00Z</dcterms:created>
  <dcterms:modified xsi:type="dcterms:W3CDTF">2016-12-25T04:39:05Z</dcterms:modified>
</cp:coreProperties>
</file>